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8DD3AC-BCCB-4E89-9CA7-570716DEAC58}"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D03BF-D94B-45F2-8835-B15DAFF802A8}" type="slidenum">
              <a:rPr lang="en-US" smtClean="0"/>
              <a:t>‹#›</a:t>
            </a:fld>
            <a:endParaRPr lang="en-US"/>
          </a:p>
        </p:txBody>
      </p:sp>
    </p:spTree>
    <p:extLst>
      <p:ext uri="{BB962C8B-B14F-4D97-AF65-F5344CB8AC3E}">
        <p14:creationId xmlns:p14="http://schemas.microsoft.com/office/powerpoint/2010/main" val="3149348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8DD3AC-BCCB-4E89-9CA7-570716DEAC58}"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D03BF-D94B-45F2-8835-B15DAFF802A8}" type="slidenum">
              <a:rPr lang="en-US" smtClean="0"/>
              <a:t>‹#›</a:t>
            </a:fld>
            <a:endParaRPr lang="en-US"/>
          </a:p>
        </p:txBody>
      </p:sp>
    </p:spTree>
    <p:extLst>
      <p:ext uri="{BB962C8B-B14F-4D97-AF65-F5344CB8AC3E}">
        <p14:creationId xmlns:p14="http://schemas.microsoft.com/office/powerpoint/2010/main" val="682061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8DD3AC-BCCB-4E89-9CA7-570716DEAC58}"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D03BF-D94B-45F2-8835-B15DAFF802A8}" type="slidenum">
              <a:rPr lang="en-US" smtClean="0"/>
              <a:t>‹#›</a:t>
            </a:fld>
            <a:endParaRPr lang="en-US"/>
          </a:p>
        </p:txBody>
      </p:sp>
    </p:spTree>
    <p:extLst>
      <p:ext uri="{BB962C8B-B14F-4D97-AF65-F5344CB8AC3E}">
        <p14:creationId xmlns:p14="http://schemas.microsoft.com/office/powerpoint/2010/main" val="653067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8DD3AC-BCCB-4E89-9CA7-570716DEAC58}"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D03BF-D94B-45F2-8835-B15DAFF802A8}" type="slidenum">
              <a:rPr lang="en-US" smtClean="0"/>
              <a:t>‹#›</a:t>
            </a:fld>
            <a:endParaRPr lang="en-US"/>
          </a:p>
        </p:txBody>
      </p:sp>
    </p:spTree>
    <p:extLst>
      <p:ext uri="{BB962C8B-B14F-4D97-AF65-F5344CB8AC3E}">
        <p14:creationId xmlns:p14="http://schemas.microsoft.com/office/powerpoint/2010/main" val="2209819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8DD3AC-BCCB-4E89-9CA7-570716DEAC58}"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D03BF-D94B-45F2-8835-B15DAFF802A8}" type="slidenum">
              <a:rPr lang="en-US" smtClean="0"/>
              <a:t>‹#›</a:t>
            </a:fld>
            <a:endParaRPr lang="en-US"/>
          </a:p>
        </p:txBody>
      </p:sp>
    </p:spTree>
    <p:extLst>
      <p:ext uri="{BB962C8B-B14F-4D97-AF65-F5344CB8AC3E}">
        <p14:creationId xmlns:p14="http://schemas.microsoft.com/office/powerpoint/2010/main" val="3019532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8DD3AC-BCCB-4E89-9CA7-570716DEAC58}" type="datetimeFigureOut">
              <a:rPr lang="en-US" smtClean="0"/>
              <a:t>8/8/2016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D03BF-D94B-45F2-8835-B15DAFF802A8}" type="slidenum">
              <a:rPr lang="en-US" smtClean="0"/>
              <a:t>‹#›</a:t>
            </a:fld>
            <a:endParaRPr lang="en-US"/>
          </a:p>
        </p:txBody>
      </p:sp>
    </p:spTree>
    <p:extLst>
      <p:ext uri="{BB962C8B-B14F-4D97-AF65-F5344CB8AC3E}">
        <p14:creationId xmlns:p14="http://schemas.microsoft.com/office/powerpoint/2010/main" val="396254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8DD3AC-BCCB-4E89-9CA7-570716DEAC58}" type="datetimeFigureOut">
              <a:rPr lang="en-US" smtClean="0"/>
              <a:t>8/8/2016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8D03BF-D94B-45F2-8835-B15DAFF802A8}" type="slidenum">
              <a:rPr lang="en-US" smtClean="0"/>
              <a:t>‹#›</a:t>
            </a:fld>
            <a:endParaRPr lang="en-US"/>
          </a:p>
        </p:txBody>
      </p:sp>
    </p:spTree>
    <p:extLst>
      <p:ext uri="{BB962C8B-B14F-4D97-AF65-F5344CB8AC3E}">
        <p14:creationId xmlns:p14="http://schemas.microsoft.com/office/powerpoint/2010/main" val="4062160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8DD3AC-BCCB-4E89-9CA7-570716DEAC58}" type="datetimeFigureOut">
              <a:rPr lang="en-US" smtClean="0"/>
              <a:t>8/8/2016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8D03BF-D94B-45F2-8835-B15DAFF802A8}" type="slidenum">
              <a:rPr lang="en-US" smtClean="0"/>
              <a:t>‹#›</a:t>
            </a:fld>
            <a:endParaRPr lang="en-US"/>
          </a:p>
        </p:txBody>
      </p:sp>
    </p:spTree>
    <p:extLst>
      <p:ext uri="{BB962C8B-B14F-4D97-AF65-F5344CB8AC3E}">
        <p14:creationId xmlns:p14="http://schemas.microsoft.com/office/powerpoint/2010/main" val="2857156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8DD3AC-BCCB-4E89-9CA7-570716DEAC58}" type="datetimeFigureOut">
              <a:rPr lang="en-US" smtClean="0"/>
              <a:t>8/8/2016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8D03BF-D94B-45F2-8835-B15DAFF802A8}" type="slidenum">
              <a:rPr lang="en-US" smtClean="0"/>
              <a:t>‹#›</a:t>
            </a:fld>
            <a:endParaRPr lang="en-US"/>
          </a:p>
        </p:txBody>
      </p:sp>
    </p:spTree>
    <p:extLst>
      <p:ext uri="{BB962C8B-B14F-4D97-AF65-F5344CB8AC3E}">
        <p14:creationId xmlns:p14="http://schemas.microsoft.com/office/powerpoint/2010/main" val="1215369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8DD3AC-BCCB-4E89-9CA7-570716DEAC58}" type="datetimeFigureOut">
              <a:rPr lang="en-US" smtClean="0"/>
              <a:t>8/8/2016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D03BF-D94B-45F2-8835-B15DAFF802A8}" type="slidenum">
              <a:rPr lang="en-US" smtClean="0"/>
              <a:t>‹#›</a:t>
            </a:fld>
            <a:endParaRPr lang="en-US"/>
          </a:p>
        </p:txBody>
      </p:sp>
    </p:spTree>
    <p:extLst>
      <p:ext uri="{BB962C8B-B14F-4D97-AF65-F5344CB8AC3E}">
        <p14:creationId xmlns:p14="http://schemas.microsoft.com/office/powerpoint/2010/main" val="1234269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8DD3AC-BCCB-4E89-9CA7-570716DEAC58}" type="datetimeFigureOut">
              <a:rPr lang="en-US" smtClean="0"/>
              <a:t>8/8/2016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D03BF-D94B-45F2-8835-B15DAFF802A8}" type="slidenum">
              <a:rPr lang="en-US" smtClean="0"/>
              <a:t>‹#›</a:t>
            </a:fld>
            <a:endParaRPr lang="en-US"/>
          </a:p>
        </p:txBody>
      </p:sp>
    </p:spTree>
    <p:extLst>
      <p:ext uri="{BB962C8B-B14F-4D97-AF65-F5344CB8AC3E}">
        <p14:creationId xmlns:p14="http://schemas.microsoft.com/office/powerpoint/2010/main" val="1395756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8DD3AC-BCCB-4E89-9CA7-570716DEAC58}" type="datetimeFigureOut">
              <a:rPr lang="en-US" smtClean="0"/>
              <a:t>8/8/2016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8D03BF-D94B-45F2-8835-B15DAFF802A8}" type="slidenum">
              <a:rPr lang="en-US" smtClean="0"/>
              <a:t>‹#›</a:t>
            </a:fld>
            <a:endParaRPr lang="en-US"/>
          </a:p>
        </p:txBody>
      </p:sp>
    </p:spTree>
    <p:extLst>
      <p:ext uri="{BB962C8B-B14F-4D97-AF65-F5344CB8AC3E}">
        <p14:creationId xmlns:p14="http://schemas.microsoft.com/office/powerpoint/2010/main" val="3803650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Modes of Development</a:t>
            </a:r>
            <a:endParaRPr lang="en-US" dirty="0"/>
          </a:p>
        </p:txBody>
      </p:sp>
      <p:sp>
        <p:nvSpPr>
          <p:cNvPr id="3" name="Subtitle 2"/>
          <p:cNvSpPr>
            <a:spLocks noGrp="1"/>
          </p:cNvSpPr>
          <p:nvPr>
            <p:ph type="subTitle" idx="1"/>
          </p:nvPr>
        </p:nvSpPr>
        <p:spPr/>
        <p:txBody>
          <a:bodyPr/>
          <a:lstStyle/>
          <a:p>
            <a:r>
              <a:rPr lang="en-US" dirty="0" smtClean="0"/>
              <a:t>Adapted from </a:t>
            </a:r>
            <a:r>
              <a:rPr lang="en-US" i="1" dirty="0" smtClean="0"/>
              <a:t>The Language of Composition</a:t>
            </a:r>
            <a:endParaRPr lang="en-US" dirty="0"/>
          </a:p>
        </p:txBody>
      </p:sp>
    </p:spTree>
    <p:extLst>
      <p:ext uri="{BB962C8B-B14F-4D97-AF65-F5344CB8AC3E}">
        <p14:creationId xmlns:p14="http://schemas.microsoft.com/office/powerpoint/2010/main" val="40092096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Narration</a:t>
            </a:r>
            <a:endParaRPr lang="en-US" dirty="0"/>
          </a:p>
        </p:txBody>
      </p:sp>
      <p:sp>
        <p:nvSpPr>
          <p:cNvPr id="3" name="Content Placeholder 2"/>
          <p:cNvSpPr>
            <a:spLocks noGrp="1"/>
          </p:cNvSpPr>
          <p:nvPr>
            <p:ph idx="1"/>
          </p:nvPr>
        </p:nvSpPr>
        <p:spPr/>
        <p:txBody>
          <a:bodyPr>
            <a:normAutofit lnSpcReduction="10000"/>
          </a:bodyPr>
          <a:lstStyle/>
          <a:p>
            <a:r>
              <a:rPr lang="en-US" dirty="0" smtClean="0"/>
              <a:t>Telling a story or recounting a series of events</a:t>
            </a:r>
          </a:p>
          <a:p>
            <a:r>
              <a:rPr lang="en-US" dirty="0" smtClean="0"/>
              <a:t>Usually governed by chronology and includes concrete detail, a point of view, and sometimes dialogue.</a:t>
            </a:r>
          </a:p>
          <a:p>
            <a:r>
              <a:rPr lang="en-US" dirty="0" smtClean="0"/>
              <a:t>Narration is not simply crafting an appealing story; it is crafting a story that supports your thesis.</a:t>
            </a:r>
          </a:p>
          <a:p>
            <a:r>
              <a:rPr lang="en-US" dirty="0" smtClean="0"/>
              <a:t>Writers often begin a topic with narration (anecdote) to draw in the reader.</a:t>
            </a:r>
            <a:endParaRPr lang="en-US" dirty="0"/>
          </a:p>
        </p:txBody>
      </p:sp>
    </p:spTree>
    <p:extLst>
      <p:ext uri="{BB962C8B-B14F-4D97-AF65-F5344CB8AC3E}">
        <p14:creationId xmlns:p14="http://schemas.microsoft.com/office/powerpoint/2010/main" val="2401303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a:t>
            </a:r>
            <a:endParaRPr lang="en-US" dirty="0"/>
          </a:p>
        </p:txBody>
      </p:sp>
      <p:sp>
        <p:nvSpPr>
          <p:cNvPr id="3" name="Content Placeholder 2"/>
          <p:cNvSpPr>
            <a:spLocks noGrp="1"/>
          </p:cNvSpPr>
          <p:nvPr>
            <p:ph idx="1"/>
          </p:nvPr>
        </p:nvSpPr>
        <p:spPr/>
        <p:txBody>
          <a:bodyPr/>
          <a:lstStyle/>
          <a:p>
            <a:r>
              <a:rPr lang="en-US" dirty="0" smtClean="0"/>
              <a:t>Related to narration, but unlike it, description emphasizes the senses by painting a picture of how something looks, sounds, smells, feels, and/or tastes.</a:t>
            </a:r>
          </a:p>
          <a:p>
            <a:r>
              <a:rPr lang="en-US" dirty="0" smtClean="0"/>
              <a:t>Rarely is an entire essay descriptive, but clear and vivid description enhances persuasion or other types of writing.</a:t>
            </a:r>
            <a:endParaRPr lang="en-US" dirty="0"/>
          </a:p>
        </p:txBody>
      </p:sp>
    </p:spTree>
    <p:extLst>
      <p:ext uri="{BB962C8B-B14F-4D97-AF65-F5344CB8AC3E}">
        <p14:creationId xmlns:p14="http://schemas.microsoft.com/office/powerpoint/2010/main" val="7430550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Analysis</a:t>
            </a:r>
            <a:endParaRPr lang="en-US" dirty="0"/>
          </a:p>
        </p:txBody>
      </p:sp>
      <p:sp>
        <p:nvSpPr>
          <p:cNvPr id="3" name="Content Placeholder 2"/>
          <p:cNvSpPr>
            <a:spLocks noGrp="1"/>
          </p:cNvSpPr>
          <p:nvPr>
            <p:ph idx="1"/>
          </p:nvPr>
        </p:nvSpPr>
        <p:spPr/>
        <p:txBody>
          <a:bodyPr/>
          <a:lstStyle/>
          <a:p>
            <a:r>
              <a:rPr lang="en-US" dirty="0" smtClean="0"/>
              <a:t>Explains how something works, how to do something, or how something was done.</a:t>
            </a:r>
          </a:p>
          <a:p>
            <a:r>
              <a:rPr lang="en-US" dirty="0" smtClean="0"/>
              <a:t>Key is clarity; it’s important to explain a subject clearly and logically, including transitions that mark the sequence of major steps, stages, or phases.</a:t>
            </a:r>
            <a:endParaRPr lang="en-US" dirty="0"/>
          </a:p>
        </p:txBody>
      </p:sp>
    </p:spTree>
    <p:extLst>
      <p:ext uri="{BB962C8B-B14F-4D97-AF65-F5344CB8AC3E}">
        <p14:creationId xmlns:p14="http://schemas.microsoft.com/office/powerpoint/2010/main" val="1216413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Exemplification</a:t>
            </a:r>
            <a:endParaRPr lang="en-US" dirty="0"/>
          </a:p>
        </p:txBody>
      </p:sp>
      <p:sp>
        <p:nvSpPr>
          <p:cNvPr id="3" name="Content Placeholder 2"/>
          <p:cNvSpPr>
            <a:spLocks noGrp="1"/>
          </p:cNvSpPr>
          <p:nvPr>
            <p:ph idx="1"/>
          </p:nvPr>
        </p:nvSpPr>
        <p:spPr/>
        <p:txBody>
          <a:bodyPr/>
          <a:lstStyle/>
          <a:p>
            <a:r>
              <a:rPr lang="en-US" dirty="0" smtClean="0"/>
              <a:t>Provides a series of examples to turn a general idea into a concrete one.</a:t>
            </a:r>
          </a:p>
          <a:p>
            <a:r>
              <a:rPr lang="en-US" dirty="0" smtClean="0"/>
              <a:t>A writer might use one extended example or a series of related ones to illustrate a point.</a:t>
            </a:r>
          </a:p>
          <a:p>
            <a:r>
              <a:rPr lang="en-US" dirty="0" smtClean="0"/>
              <a:t>Induction – using a series of examples to lead to a general conclusion.</a:t>
            </a:r>
            <a:endParaRPr lang="en-US" dirty="0"/>
          </a:p>
        </p:txBody>
      </p:sp>
    </p:spTree>
    <p:extLst>
      <p:ext uri="{BB962C8B-B14F-4D97-AF65-F5344CB8AC3E}">
        <p14:creationId xmlns:p14="http://schemas.microsoft.com/office/powerpoint/2010/main" val="3145555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&amp; Contrast</a:t>
            </a:r>
            <a:endParaRPr lang="en-US" dirty="0"/>
          </a:p>
        </p:txBody>
      </p:sp>
      <p:sp>
        <p:nvSpPr>
          <p:cNvPr id="3" name="Content Placeholder 2"/>
          <p:cNvSpPr>
            <a:spLocks noGrp="1"/>
          </p:cNvSpPr>
          <p:nvPr>
            <p:ph idx="1"/>
          </p:nvPr>
        </p:nvSpPr>
        <p:spPr/>
        <p:txBody>
          <a:bodyPr/>
          <a:lstStyle/>
          <a:p>
            <a:r>
              <a:rPr lang="en-US" dirty="0" smtClean="0"/>
              <a:t>Juxtaposing two ideas, items, etc. to highlight similarities and differences.</a:t>
            </a:r>
          </a:p>
          <a:p>
            <a:r>
              <a:rPr lang="en-US" dirty="0" smtClean="0"/>
              <a:t>Can be organized in two ways: subject-by-subject or point by point. In subject-by-subject, the writer discusses all elements of one subject before turning to the other. In point-by-point, the writer organizes around specific points of discussion.</a:t>
            </a:r>
            <a:endParaRPr lang="en-US" dirty="0"/>
          </a:p>
        </p:txBody>
      </p:sp>
    </p:spTree>
    <p:extLst>
      <p:ext uri="{BB962C8B-B14F-4D97-AF65-F5344CB8AC3E}">
        <p14:creationId xmlns:p14="http://schemas.microsoft.com/office/powerpoint/2010/main" val="3970546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and Division</a:t>
            </a:r>
            <a:endParaRPr lang="en-US" dirty="0"/>
          </a:p>
        </p:txBody>
      </p:sp>
      <p:sp>
        <p:nvSpPr>
          <p:cNvPr id="3" name="Content Placeholder 2"/>
          <p:cNvSpPr>
            <a:spLocks noGrp="1"/>
          </p:cNvSpPr>
          <p:nvPr>
            <p:ph idx="1"/>
          </p:nvPr>
        </p:nvSpPr>
        <p:spPr/>
        <p:txBody>
          <a:bodyPr/>
          <a:lstStyle/>
          <a:p>
            <a:r>
              <a:rPr lang="en-US" dirty="0" smtClean="0"/>
              <a:t>Sorting material or ideas into major categories</a:t>
            </a:r>
          </a:p>
          <a:p>
            <a:r>
              <a:rPr lang="en-US" dirty="0" smtClean="0"/>
              <a:t>Writers sometimes use this to break down a larger idea or concept into parts</a:t>
            </a:r>
          </a:p>
          <a:p>
            <a:endParaRPr lang="en-US" dirty="0" smtClean="0"/>
          </a:p>
        </p:txBody>
      </p:sp>
    </p:spTree>
    <p:extLst>
      <p:ext uri="{BB962C8B-B14F-4D97-AF65-F5344CB8AC3E}">
        <p14:creationId xmlns:p14="http://schemas.microsoft.com/office/powerpoint/2010/main" val="2937276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lnSpcReduction="10000"/>
          </a:bodyPr>
          <a:lstStyle/>
          <a:p>
            <a:r>
              <a:rPr lang="en-US" dirty="0" smtClean="0"/>
              <a:t>To ensure writers and audiences are “on the same page,” so to speak, definition may lay the foundation to establish common ground or identify areas of conflict.</a:t>
            </a:r>
          </a:p>
          <a:p>
            <a:r>
              <a:rPr lang="en-US" dirty="0" smtClean="0"/>
              <a:t>Defining a term is often the first step in a debate or disagreement.</a:t>
            </a:r>
          </a:p>
          <a:p>
            <a:r>
              <a:rPr lang="en-US" dirty="0" smtClean="0"/>
              <a:t>Sometimes definition may be used to clarify terms. Some entire essays may be used to define something.</a:t>
            </a:r>
            <a:endParaRPr lang="en-US" dirty="0"/>
          </a:p>
        </p:txBody>
      </p:sp>
    </p:spTree>
    <p:extLst>
      <p:ext uri="{BB962C8B-B14F-4D97-AF65-F5344CB8AC3E}">
        <p14:creationId xmlns:p14="http://schemas.microsoft.com/office/powerpoint/2010/main" val="20188408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 &amp; Effect</a:t>
            </a:r>
            <a:endParaRPr lang="en-US" dirty="0"/>
          </a:p>
        </p:txBody>
      </p:sp>
      <p:sp>
        <p:nvSpPr>
          <p:cNvPr id="3" name="Content Placeholder 2"/>
          <p:cNvSpPr>
            <a:spLocks noGrp="1"/>
          </p:cNvSpPr>
          <p:nvPr>
            <p:ph idx="1"/>
          </p:nvPr>
        </p:nvSpPr>
        <p:spPr/>
        <p:txBody>
          <a:bodyPr>
            <a:normAutofit lnSpcReduction="10000"/>
          </a:bodyPr>
          <a:lstStyle/>
          <a:p>
            <a:r>
              <a:rPr lang="en-US" dirty="0" smtClean="0"/>
              <a:t>Analyzing causes that lead to certain effects OR the effects that result from a cause.</a:t>
            </a:r>
          </a:p>
          <a:p>
            <a:r>
              <a:rPr lang="en-US" dirty="0" smtClean="0"/>
              <a:t>Can be a powerful foundation for an argument.</a:t>
            </a:r>
          </a:p>
          <a:p>
            <a:r>
              <a:rPr lang="en-US" dirty="0" smtClean="0"/>
              <a:t>Careful consideration of causes/effects is necessary. You don’t want to jump to the conclusion that there is only one cause or one result, nor do you want to mistake an effect for an underlying cause.</a:t>
            </a:r>
            <a:endParaRPr lang="en-US" dirty="0"/>
          </a:p>
        </p:txBody>
      </p:sp>
    </p:spTree>
    <p:extLst>
      <p:ext uri="{BB962C8B-B14F-4D97-AF65-F5344CB8AC3E}">
        <p14:creationId xmlns:p14="http://schemas.microsoft.com/office/powerpoint/2010/main" val="7232869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432</Words>
  <Application>Microsoft Office PowerPoint</Application>
  <PresentationFormat>On-screen Show (4:3)</PresentationFormat>
  <Paragraphs>31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Modes of Development</vt:lpstr>
      <vt:lpstr>Narration</vt:lpstr>
      <vt:lpstr>Description</vt:lpstr>
      <vt:lpstr>Process Analysis</vt:lpstr>
      <vt:lpstr>Exemplification</vt:lpstr>
      <vt:lpstr>Comparison &amp; Contrast</vt:lpstr>
      <vt:lpstr>Classification and Division</vt:lpstr>
      <vt:lpstr>Definition</vt:lpstr>
      <vt:lpstr>Cause &amp; Effect</vt:lpstr>
    </vt:vector>
  </TitlesOfParts>
  <Company>Barbourville Ind.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Modes of Development</dc:title>
  <dc:creator>Simpson, Brandon</dc:creator>
  <cp:lastModifiedBy>Simpson, Brandon</cp:lastModifiedBy>
  <cp:revision>3</cp:revision>
  <dcterms:created xsi:type="dcterms:W3CDTF">2013-08-13T17:09:18Z</dcterms:created>
  <dcterms:modified xsi:type="dcterms:W3CDTF">2016-08-08T11:54:38Z</dcterms:modified>
</cp:coreProperties>
</file>